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1" r:id="rId3"/>
    <p:sldId id="257" r:id="rId4"/>
    <p:sldId id="262" r:id="rId5"/>
    <p:sldId id="258" r:id="rId6"/>
    <p:sldId id="264" r:id="rId7"/>
    <p:sldId id="259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60" r:id="rId17"/>
    <p:sldId id="272" r:id="rId18"/>
    <p:sldId id="273" r:id="rId19"/>
    <p:sldId id="275" r:id="rId20"/>
    <p:sldId id="276" r:id="rId21"/>
    <p:sldId id="274" r:id="rId2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1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AA049E4-099A-480B-932D-A8A989A414E1}" type="datetimeFigureOut">
              <a:rPr lang="sk-SK" smtClean="0"/>
              <a:pPr/>
              <a:t>18. 2. 2014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D39232-12DE-45FC-B23D-6E71B916F43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sk-SK" sz="4400" b="1" dirty="0" smtClean="0"/>
              <a:t>O tom ako v lese pršalo</a:t>
            </a:r>
            <a:endParaRPr lang="sk-SK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Rozprávka</a:t>
            </a:r>
            <a:endParaRPr lang="sk-SK" dirty="0"/>
          </a:p>
        </p:txBody>
      </p:sp>
    </p:spTree>
  </p:cSld>
  <p:clrMapOvr>
    <a:masterClrMapping/>
  </p:clrMapOvr>
  <p:transition spd="med">
    <p:wipe dir="d"/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Lenže v lese bolo veľa zvieratiek, ktoré sa chceli ukryť pred dažďom.</a:t>
            </a:r>
          </a:p>
          <a:p>
            <a:pPr>
              <a:buNone/>
            </a:pPr>
            <a:r>
              <a:rPr lang="sk-SK" dirty="0" smtClean="0"/>
              <a:t>Splašene behali po lese, až našli </a:t>
            </a:r>
            <a:r>
              <a:rPr lang="sk-SK" dirty="0" err="1" smtClean="0"/>
              <a:t>krabicu</a:t>
            </a:r>
            <a:r>
              <a:rPr lang="sk-SK" dirty="0" smtClean="0"/>
              <a:t>. </a:t>
            </a:r>
          </a:p>
          <a:p>
            <a:endParaRPr lang="sk-SK" dirty="0"/>
          </a:p>
          <a:p>
            <a:pPr>
              <a:buNone/>
            </a:pPr>
            <a:r>
              <a:rPr lang="sk-SK" dirty="0" smtClean="0"/>
              <a:t>A tak postupne ku krtkovi pribudli......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krabica v lese so zajacom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krabica v lese s havinkom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krabica v lese so zajačikom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A nakoniec sa do </a:t>
            </a:r>
            <a:r>
              <a:rPr lang="sk-SK" dirty="0" err="1" smtClean="0"/>
              <a:t>krabice</a:t>
            </a:r>
            <a:r>
              <a:rPr lang="sk-SK" dirty="0" smtClean="0"/>
              <a:t> chceli skryť pred dažďom aj dve zaľúbené žirafy.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žirafy v les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Ale to už bolo pre úbohú </a:t>
            </a:r>
            <a:r>
              <a:rPr lang="sk-SK" dirty="0" err="1" smtClean="0"/>
              <a:t>krabicu</a:t>
            </a:r>
            <a:r>
              <a:rPr lang="sk-SK" dirty="0" smtClean="0"/>
              <a:t> priveľa!!!</a:t>
            </a:r>
          </a:p>
          <a:p>
            <a:pPr>
              <a:buNone/>
            </a:pPr>
            <a:r>
              <a:rPr lang="sk-SK" dirty="0" smtClean="0"/>
              <a:t>Nevydržala, a bez milosti sa rozpadla.</a:t>
            </a:r>
          </a:p>
          <a:p>
            <a:pPr>
              <a:buNone/>
            </a:pPr>
            <a:r>
              <a:rPr lang="sk-SK" dirty="0" smtClean="0"/>
              <a:t>Úbohé zvieratká sa rozutekali na všetky strany a museli hľadať nový úkryt pred dažďom.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utekajúce zvieratká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sk-SK" sz="4400" b="1" dirty="0" smtClean="0"/>
              <a:t>Koniec rozprávky</a:t>
            </a:r>
            <a:endParaRPr lang="sk-SK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Nakresli všetky možnosti, ako sa mohla </a:t>
            </a:r>
            <a:r>
              <a:rPr lang="sk-SK" dirty="0" err="1" smtClean="0"/>
              <a:t>krabica</a:t>
            </a:r>
            <a:r>
              <a:rPr lang="sk-SK" dirty="0" smtClean="0"/>
              <a:t> ešte ináč rozpadnúť.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Jedného dňa sa krtko veselo prechádzal po lese. Slniečko svietilo, po oblohe sa prechádzali belasé obláčiky, kvietočky kvitli, vôňa sa šírila všade naokolo.</a:t>
            </a:r>
          </a:p>
          <a:p>
            <a:pPr>
              <a:buNone/>
            </a:pPr>
            <a:r>
              <a:rPr lang="sk-SK" dirty="0" smtClean="0"/>
              <a:t>Bol krásny deň.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>
              <a:buNone/>
            </a:pPr>
            <a:r>
              <a:rPr lang="sk-SK" dirty="0" smtClean="0"/>
              <a:t>Mgr. Jana </a:t>
            </a:r>
            <a:r>
              <a:rPr lang="sk-SK" dirty="0" err="1" smtClean="0"/>
              <a:t>Hvolková</a:t>
            </a:r>
            <a:endParaRPr lang="sk-SK" dirty="0" smtClean="0"/>
          </a:p>
          <a:p>
            <a:pPr algn="ctr">
              <a:buNone/>
            </a:pPr>
            <a:r>
              <a:rPr lang="sk-SK" dirty="0" smtClean="0"/>
              <a:t>ZŠ Lietavská Lúčka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pic>
        <p:nvPicPr>
          <p:cNvPr id="4" name="Zástupný symbol obsahu 3" descr="krtko v les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Ale čo to? </a:t>
            </a:r>
            <a:endParaRPr lang="sk-SK" dirty="0"/>
          </a:p>
          <a:p>
            <a:pPr>
              <a:buNone/>
            </a:pPr>
            <a:r>
              <a:rPr lang="sk-SK" dirty="0" smtClean="0"/>
              <a:t>Odrazu sa zablýskalo, hrôzostrašne zahrmelo a z oblohy sa spustil prudký dážď.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4" name="Zástupný symbol obsahu 3" descr="krtko v lese posunutý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Krtko zrýchlil krok......</a:t>
            </a:r>
          </a:p>
          <a:p>
            <a:pPr>
              <a:buNone/>
            </a:pPr>
            <a:r>
              <a:rPr lang="sk-SK" dirty="0" smtClean="0"/>
              <a:t>Kam sa ukryje? Čo má teraz urobiť?</a:t>
            </a:r>
          </a:p>
          <a:p>
            <a:endParaRPr lang="sk-SK" dirty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Ako tak utekal lesnou </a:t>
            </a:r>
            <a:r>
              <a:rPr lang="sk-SK" dirty="0" err="1" smtClean="0"/>
              <a:t>cestičkou,neďaleko</a:t>
            </a:r>
            <a:r>
              <a:rPr lang="sk-SK" dirty="0" smtClean="0"/>
              <a:t> zbadal </a:t>
            </a:r>
            <a:r>
              <a:rPr lang="sk-SK" dirty="0" err="1" smtClean="0"/>
              <a:t>krabicu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4" name="Zástupný symbol obsahu 3" descr="krabica v les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„Hurá, tam sa ukryjem,“  potešil sa.</a:t>
            </a:r>
          </a:p>
          <a:p>
            <a:endParaRPr lang="sk-SK" dirty="0"/>
          </a:p>
          <a:p>
            <a:pPr>
              <a:buNone/>
            </a:pPr>
            <a:r>
              <a:rPr lang="sk-SK" dirty="0" smtClean="0"/>
              <a:t>A šup, už bol tam.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2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krabica v les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275</TotalTime>
  <Words>192</Words>
  <Application>Microsoft Office PowerPoint</Application>
  <PresentationFormat>Prezentácia na obrazovke (4:3)</PresentationFormat>
  <Paragraphs>30</Paragraphs>
  <Slides>21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Arkáda</vt:lpstr>
      <vt:lpstr>O tom ako v lese pršalo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tom ako v lese pršalo</dc:title>
  <dc:creator>Comaq610</dc:creator>
  <cp:lastModifiedBy>Comaq610</cp:lastModifiedBy>
  <cp:revision>27</cp:revision>
  <dcterms:created xsi:type="dcterms:W3CDTF">2010-03-06T10:41:07Z</dcterms:created>
  <dcterms:modified xsi:type="dcterms:W3CDTF">2014-02-18T18:05:36Z</dcterms:modified>
</cp:coreProperties>
</file>