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BFD41"/>
    <a:srgbClr val="CC33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99" autoAdjust="0"/>
    <p:restoredTop sz="94660"/>
  </p:normalViewPr>
  <p:slideViewPr>
    <p:cSldViewPr>
      <p:cViewPr varScale="1">
        <p:scale>
          <a:sx n="115" d="100"/>
          <a:sy n="115" d="100"/>
        </p:scale>
        <p:origin x="149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5EC1D4A-A796-47C3-A63E-CE236FB377E2}" type="datetimeFigureOut">
              <a:rPr lang="cs-CZ" smtClean="0"/>
              <a:t>13.12.2018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57A5DF-1266-40EA-9282-1E66B9DE06C0}" type="slidenum">
              <a:rPr lang="cs-CZ" smtClean="0"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89000"/>
            <a:lum/>
          </a:blip>
          <a:srcRect/>
          <a:stretch>
            <a:fillRect t="-56000" b="-5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323528" y="1124744"/>
            <a:ext cx="8352928" cy="2592288"/>
          </a:xfrm>
        </p:spPr>
        <p:txBody>
          <a:bodyPr/>
          <a:lstStyle/>
          <a:p>
            <a:r>
              <a:rPr lang="sk-SK" b="1" dirty="0" err="1" smtClean="0">
                <a:solidFill>
                  <a:schemeClr val="tx1">
                    <a:lumMod val="95000"/>
                    <a:lumOff val="5000"/>
                  </a:schemeClr>
                </a:solidFill>
                <a:latin typeface="Algerian" pitchFamily="82" charset="0"/>
              </a:rPr>
              <a:t>Grinchove</a:t>
            </a:r>
            <a:r>
              <a:rPr lang="sk-SK" b="1" dirty="0" smtClean="0">
                <a:solidFill>
                  <a:schemeClr val="tx1">
                    <a:lumMod val="95000"/>
                    <a:lumOff val="5000"/>
                  </a:schemeClr>
                </a:solidFill>
                <a:latin typeface="Algerian" pitchFamily="82" charset="0"/>
              </a:rPr>
              <a:t> Veselé Vianoce</a:t>
            </a:r>
            <a:endParaRPr lang="sk-SK" b="1" dirty="0">
              <a:solidFill>
                <a:schemeClr val="tx1">
                  <a:lumMod val="95000"/>
                  <a:lumOff val="5000"/>
                </a:schemeClr>
              </a:solidFill>
              <a:latin typeface="Algerian" pitchFamily="82" charset="0"/>
            </a:endParaRPr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3851920" y="5373216"/>
            <a:ext cx="5904656" cy="1124744"/>
          </a:xfrm>
        </p:spPr>
        <p:txBody>
          <a:bodyPr>
            <a:noAutofit/>
          </a:bodyPr>
          <a:lstStyle/>
          <a:p>
            <a:r>
              <a:rPr lang="sk-SK" sz="2400" dirty="0" err="1" smtClean="0">
                <a:solidFill>
                  <a:schemeClr val="tx1"/>
                </a:solidFill>
              </a:rPr>
              <a:t>Gašpieriková</a:t>
            </a:r>
            <a:r>
              <a:rPr lang="sk-SK" sz="2400" dirty="0" smtClean="0">
                <a:solidFill>
                  <a:schemeClr val="tx1"/>
                </a:solidFill>
              </a:rPr>
              <a:t> Ema </a:t>
            </a:r>
          </a:p>
          <a:p>
            <a:r>
              <a:rPr lang="sk-SK" sz="2400" dirty="0" err="1">
                <a:solidFill>
                  <a:schemeClr val="tx1"/>
                </a:solidFill>
              </a:rPr>
              <a:t>Z</a:t>
            </a:r>
            <a:r>
              <a:rPr lang="sk-SK" sz="2400" smtClean="0">
                <a:solidFill>
                  <a:schemeClr val="tx1"/>
                </a:solidFill>
              </a:rPr>
              <a:t>š</a:t>
            </a:r>
            <a:r>
              <a:rPr lang="sk-SK" sz="2400" dirty="0" smtClean="0">
                <a:solidFill>
                  <a:schemeClr val="tx1"/>
                </a:solidFill>
              </a:rPr>
              <a:t> </a:t>
            </a:r>
            <a:r>
              <a:rPr lang="sk-SK" sz="2400" dirty="0" smtClean="0">
                <a:solidFill>
                  <a:schemeClr val="tx1"/>
                </a:solidFill>
              </a:rPr>
              <a:t>Liet. Lúčka </a:t>
            </a:r>
          </a:p>
          <a:p>
            <a:r>
              <a:rPr lang="sk-SK" sz="2400" dirty="0" smtClean="0">
                <a:solidFill>
                  <a:schemeClr val="tx1"/>
                </a:solidFill>
              </a:rPr>
              <a:t>7.A.</a:t>
            </a:r>
            <a:endParaRPr lang="sk-SK" sz="24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5364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96000"/>
            <a:lum/>
          </a:blip>
          <a:srcRect/>
          <a:stretch>
            <a:fillRect l="-5000" r="-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95536" y="476672"/>
            <a:ext cx="8424936" cy="5760640"/>
          </a:xfrm>
        </p:spPr>
        <p:txBody>
          <a:bodyPr/>
          <a:lstStyle/>
          <a:p>
            <a:pPr marL="0" indent="0">
              <a:buNone/>
            </a:pPr>
            <a:r>
              <a:rPr lang="sk-SK" sz="3600" dirty="0" smtClean="0"/>
              <a:t> Za siedmimi horami za </a:t>
            </a:r>
            <a:r>
              <a:rPr lang="sk-SK" sz="3600" dirty="0"/>
              <a:t>ô</a:t>
            </a:r>
            <a:r>
              <a:rPr lang="sk-SK" sz="3600" dirty="0" smtClean="0"/>
              <a:t>smimi dolami žil škriatok menom </a:t>
            </a:r>
            <a:r>
              <a:rPr lang="sk-SK" sz="3600" dirty="0" err="1" smtClean="0"/>
              <a:t>Grinch</a:t>
            </a:r>
            <a:r>
              <a:rPr lang="sk-SK" sz="3600" dirty="0" smtClean="0"/>
              <a:t>. </a:t>
            </a:r>
            <a:r>
              <a:rPr lang="sk-SK" sz="3600" dirty="0" err="1" smtClean="0"/>
              <a:t>Grinch</a:t>
            </a:r>
            <a:r>
              <a:rPr lang="sk-SK" sz="3600" dirty="0" smtClean="0"/>
              <a:t> nemal rád Vianoce, do konca ich až nenávidel a tak sa ich rozhodol tento rok zničiť. </a:t>
            </a:r>
          </a:p>
          <a:p>
            <a:pPr marL="0" indent="0">
              <a:buNone/>
            </a:pPr>
            <a:r>
              <a:rPr lang="sk-SK" sz="3600" dirty="0"/>
              <a:t> </a:t>
            </a:r>
            <a:r>
              <a:rPr lang="sk-SK" sz="3600" dirty="0" smtClean="0"/>
              <a:t>Vo svojom malom útulnom príbytku si so svojim verným kamarátom nachystali super plán.</a:t>
            </a:r>
          </a:p>
          <a:p>
            <a:pPr marL="0" indent="0">
              <a:buNone/>
            </a:pPr>
            <a:endParaRPr lang="sk-SK" sz="3600" dirty="0" smtClean="0"/>
          </a:p>
          <a:p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32670311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81000"/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457200" y="764704"/>
            <a:ext cx="8291264" cy="536145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sk-SK" dirty="0"/>
              <a:t> </a:t>
            </a:r>
            <a:r>
              <a:rPr lang="sk-SK" dirty="0" err="1" smtClean="0"/>
              <a:t>Grinch</a:t>
            </a:r>
            <a:r>
              <a:rPr lang="sk-SK" dirty="0" smtClean="0"/>
              <a:t> a jeho kamarát spísali zoznam ktorý mal 24/2 stránok. </a:t>
            </a:r>
            <a:r>
              <a:rPr lang="sk-SK" dirty="0" err="1" smtClean="0"/>
              <a:t>Grinch</a:t>
            </a:r>
            <a:r>
              <a:rPr lang="sk-SK" dirty="0" smtClean="0"/>
              <a:t> a jeho kamarát vypísali 3/4 stránok.</a:t>
            </a:r>
          </a:p>
          <a:p>
            <a:pPr marL="0" indent="0">
              <a:buNone/>
            </a:pPr>
            <a:r>
              <a:rPr lang="sk-SK" dirty="0" smtClean="0"/>
              <a:t>a) koľko stránok môže ešte </a:t>
            </a:r>
            <a:r>
              <a:rPr lang="sk-SK" dirty="0" err="1" smtClean="0"/>
              <a:t>Grinch</a:t>
            </a:r>
            <a:r>
              <a:rPr lang="sk-SK" dirty="0" smtClean="0"/>
              <a:t> zapísať? </a:t>
            </a:r>
          </a:p>
          <a:p>
            <a:pPr marL="0" indent="0">
              <a:buNone/>
            </a:pPr>
            <a:r>
              <a:rPr lang="sk-SK" dirty="0" smtClean="0"/>
              <a:t>b) na koľko stránok si môže ešte </a:t>
            </a:r>
            <a:r>
              <a:rPr lang="sk-SK" dirty="0" err="1" smtClean="0"/>
              <a:t>Grinch</a:t>
            </a:r>
            <a:r>
              <a:rPr lang="sk-SK" dirty="0" smtClean="0"/>
              <a:t> kresliť ak              zapíše ešte 1/3 zo zvyšných stránok?</a:t>
            </a:r>
          </a:p>
          <a:p>
            <a:pPr marL="0" indent="0">
              <a:buNone/>
            </a:pPr>
            <a:r>
              <a:rPr lang="sk-SK" dirty="0" smtClean="0"/>
              <a:t>c) koľko stránok zapísal </a:t>
            </a:r>
            <a:r>
              <a:rPr lang="sk-SK" dirty="0" err="1" smtClean="0"/>
              <a:t>Grinchov</a:t>
            </a:r>
            <a:r>
              <a:rPr lang="sk-SK" dirty="0" smtClean="0"/>
              <a:t> kamarát ak </a:t>
            </a:r>
            <a:r>
              <a:rPr lang="sk-SK" dirty="0" err="1" smtClean="0"/>
              <a:t>Grinch</a:t>
            </a:r>
            <a:r>
              <a:rPr lang="sk-SK" dirty="0" smtClean="0"/>
              <a:t> spolu zapísal 2/3 stránok?</a:t>
            </a:r>
          </a:p>
        </p:txBody>
      </p:sp>
    </p:spTree>
    <p:extLst>
      <p:ext uri="{BB962C8B-B14F-4D97-AF65-F5344CB8AC3E}">
        <p14:creationId xmlns:p14="http://schemas.microsoft.com/office/powerpoint/2010/main" val="32831521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94000"/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467544" y="1772816"/>
            <a:ext cx="8291264" cy="4929411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sk-SK" dirty="0" smtClean="0"/>
              <a:t> </a:t>
            </a:r>
            <a:r>
              <a:rPr lang="sk-SK" dirty="0" err="1" smtClean="0"/>
              <a:t>Grinch</a:t>
            </a:r>
            <a:r>
              <a:rPr lang="sk-SK" dirty="0" smtClean="0"/>
              <a:t> a jeho kamarát si išli vyrobiť kostýmy. </a:t>
            </a:r>
            <a:r>
              <a:rPr lang="sk-SK" dirty="0" err="1" smtClean="0"/>
              <a:t>Grinch</a:t>
            </a:r>
            <a:r>
              <a:rPr lang="sk-SK" dirty="0" smtClean="0"/>
              <a:t> kúpil 66/3 m červenej látky, 32/4 m bielej látky a 24/2 m hnedej látky. Na </a:t>
            </a:r>
            <a:r>
              <a:rPr lang="sk-SK" dirty="0" err="1" smtClean="0"/>
              <a:t>Grinchov</a:t>
            </a:r>
            <a:r>
              <a:rPr lang="sk-SK" dirty="0" smtClean="0"/>
              <a:t> kostým sa minulo 6/2 m z červenej látky a 1/2 z bielej látky. A na jeho kamaráta 2/2 z hnedej látky.</a:t>
            </a:r>
          </a:p>
          <a:p>
            <a:pPr marL="514350" indent="-514350">
              <a:buAutoNum type="alphaLcParenR"/>
            </a:pPr>
            <a:r>
              <a:rPr lang="sk-SK" dirty="0" smtClean="0"/>
              <a:t>koľko m látky im zostalo?(všetko spolu) </a:t>
            </a:r>
          </a:p>
          <a:p>
            <a:pPr marL="514350" indent="-514350">
              <a:buAutoNum type="alphaLcParenR"/>
            </a:pPr>
            <a:r>
              <a:rPr lang="sk-SK" dirty="0" smtClean="0"/>
              <a:t>koľko m látky sa minulo na </a:t>
            </a:r>
            <a:r>
              <a:rPr lang="sk-SK" dirty="0" err="1"/>
              <a:t>G</a:t>
            </a:r>
            <a:r>
              <a:rPr lang="sk-SK" dirty="0" err="1" smtClean="0"/>
              <a:t>rinchov</a:t>
            </a:r>
            <a:r>
              <a:rPr lang="sk-SK" dirty="0" smtClean="0"/>
              <a:t> kostým?(spolu)</a:t>
            </a:r>
          </a:p>
          <a:p>
            <a:pPr marL="514350" indent="-514350">
              <a:buAutoNum type="alphaLcParenR"/>
            </a:pPr>
            <a:r>
              <a:rPr lang="sk-SK" dirty="0"/>
              <a:t>k</a:t>
            </a:r>
            <a:r>
              <a:rPr lang="sk-SK" dirty="0" smtClean="0"/>
              <a:t>oľko m látky sa minulo na </a:t>
            </a:r>
            <a:r>
              <a:rPr lang="sk-SK" dirty="0" err="1" smtClean="0"/>
              <a:t>Grinchovho</a:t>
            </a:r>
            <a:r>
              <a:rPr lang="sk-SK" dirty="0" smtClean="0"/>
              <a:t> kamaráta?(spolu) 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40091200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25000" r="-2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457200" y="548680"/>
            <a:ext cx="8219256" cy="5577483"/>
          </a:xfrm>
        </p:spPr>
        <p:txBody>
          <a:bodyPr/>
          <a:lstStyle/>
          <a:p>
            <a:pPr marL="0" indent="0">
              <a:buNone/>
            </a:pPr>
            <a:r>
              <a:rPr lang="sk-SK" dirty="0" smtClean="0"/>
              <a:t>Po dlhej a namáhavej robote na  </a:t>
            </a:r>
            <a:r>
              <a:rPr lang="sk-SK" dirty="0" err="1" smtClean="0"/>
              <a:t>Grincha</a:t>
            </a:r>
            <a:r>
              <a:rPr lang="sk-SK" dirty="0" smtClean="0"/>
              <a:t> prišiel hlad a tak musel isť do obchodu, ale ešte pred tým musel </a:t>
            </a:r>
            <a:r>
              <a:rPr lang="sk-SK" dirty="0" err="1" smtClean="0"/>
              <a:t>Grinch</a:t>
            </a:r>
            <a:r>
              <a:rPr lang="sk-SK" dirty="0" smtClean="0"/>
              <a:t> nájsť vo veľkej skrini jeho schované úspory-10 €.</a:t>
            </a:r>
          </a:p>
          <a:p>
            <a:pPr marL="514350" indent="-514350">
              <a:buAutoNum type="alphaLcParenR"/>
            </a:pPr>
            <a:r>
              <a:rPr lang="sk-SK" dirty="0" smtClean="0"/>
              <a:t>Koľko </a:t>
            </a:r>
            <a:r>
              <a:rPr lang="sk-SK" dirty="0" err="1" smtClean="0"/>
              <a:t>lízatok</a:t>
            </a:r>
            <a:r>
              <a:rPr lang="sk-SK" dirty="0" smtClean="0"/>
              <a:t> si kúpi ak minie 1/5 z úspor a jedno </a:t>
            </a:r>
            <a:r>
              <a:rPr lang="sk-SK" dirty="0" err="1" smtClean="0"/>
              <a:t>lízatko</a:t>
            </a:r>
            <a:r>
              <a:rPr lang="sk-SK" dirty="0" smtClean="0"/>
              <a:t> stojí </a:t>
            </a:r>
            <a:r>
              <a:rPr lang="sk-SK" smtClean="0"/>
              <a:t>20 centov?</a:t>
            </a:r>
            <a:endParaRPr lang="sk-SK" dirty="0" smtClean="0"/>
          </a:p>
          <a:p>
            <a:pPr marL="514350" indent="-514350">
              <a:buAutoNum type="alphaLcParenR"/>
            </a:pPr>
            <a:r>
              <a:rPr lang="sk-SK" dirty="0" smtClean="0"/>
              <a:t>Koľko medovníkov ak minie 1/2 z úspor a jeden stojí 1€?</a:t>
            </a:r>
          </a:p>
          <a:p>
            <a:pPr marL="514350" indent="-514350">
              <a:buAutoNum type="alphaLcParenR"/>
            </a:pPr>
            <a:r>
              <a:rPr lang="sk-SK" dirty="0" smtClean="0"/>
              <a:t>Koľko peňazí mu zostane?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978012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179512" y="908720"/>
            <a:ext cx="8507288" cy="5289451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sk-SK" sz="4400" dirty="0" smtClean="0">
                <a:solidFill>
                  <a:schemeClr val="bg1"/>
                </a:solidFill>
              </a:rPr>
              <a:t>Obyvatelia mestečka dokopy nakúpili 250 darčekov. </a:t>
            </a:r>
            <a:r>
              <a:rPr lang="sk-SK" sz="4400" dirty="0" err="1" smtClean="0">
                <a:solidFill>
                  <a:schemeClr val="bg1"/>
                </a:solidFill>
              </a:rPr>
              <a:t>Grinch</a:t>
            </a:r>
            <a:r>
              <a:rPr lang="sk-SK" sz="4400" dirty="0" smtClean="0">
                <a:solidFill>
                  <a:schemeClr val="bg1"/>
                </a:solidFill>
              </a:rPr>
              <a:t> sa rozhodol že nejaké darčeky ukradne.</a:t>
            </a:r>
          </a:p>
          <a:p>
            <a:pPr marL="0" indent="0">
              <a:buNone/>
            </a:pPr>
            <a:r>
              <a:rPr lang="sk-SK" sz="4400" dirty="0" smtClean="0">
                <a:solidFill>
                  <a:schemeClr val="bg1"/>
                </a:solidFill>
              </a:rPr>
              <a:t>Koľko ich obyvateľom zostane, ak ukradne 2/5 a 3/10 zničí?</a:t>
            </a:r>
            <a:endParaRPr lang="sk-SK" sz="4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742249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17000" r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-468560" y="-5110"/>
            <a:ext cx="8003232" cy="2016224"/>
          </a:xfrm>
        </p:spPr>
        <p:txBody>
          <a:bodyPr>
            <a:normAutofit/>
          </a:bodyPr>
          <a:lstStyle/>
          <a:p>
            <a:r>
              <a:rPr lang="sk-SK" dirty="0" smtClean="0">
                <a:solidFill>
                  <a:srgbClr val="FF0000"/>
                </a:solidFill>
                <a:latin typeface="Arial Black" pitchFamily="34" charset="0"/>
              </a:rPr>
              <a:t>Ďakujem za pozornosť</a:t>
            </a:r>
            <a:r>
              <a:rPr lang="sk-SK" dirty="0" smtClean="0"/>
              <a:t/>
            </a:r>
            <a:br>
              <a:rPr lang="sk-SK" dirty="0" smtClean="0"/>
            </a:b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19449252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164</TotalTime>
  <Words>296</Words>
  <Application>Microsoft Office PowerPoint</Application>
  <PresentationFormat>Prezentácia na obrazovke (4:3)</PresentationFormat>
  <Paragraphs>21</Paragraphs>
  <Slides>7</Slides>
  <Notes>0</Notes>
  <HiddenSlides>0</HiddenSlides>
  <MMClips>0</MMClips>
  <ScaleCrop>false</ScaleCrop>
  <HeadingPairs>
    <vt:vector size="6" baseType="variant">
      <vt:variant>
        <vt:lpstr>Použité písma</vt:lpstr>
      </vt:variant>
      <vt:variant>
        <vt:i4>4</vt:i4>
      </vt:variant>
      <vt:variant>
        <vt:lpstr>Motív</vt:lpstr>
      </vt:variant>
      <vt:variant>
        <vt:i4>1</vt:i4>
      </vt:variant>
      <vt:variant>
        <vt:lpstr>Nadpisy snímok</vt:lpstr>
      </vt:variant>
      <vt:variant>
        <vt:i4>7</vt:i4>
      </vt:variant>
    </vt:vector>
  </HeadingPairs>
  <TitlesOfParts>
    <vt:vector size="12" baseType="lpstr">
      <vt:lpstr>Algerian</vt:lpstr>
      <vt:lpstr>Arial</vt:lpstr>
      <vt:lpstr>Arial Black</vt:lpstr>
      <vt:lpstr>Calibri</vt:lpstr>
      <vt:lpstr>Motiv sady Office</vt:lpstr>
      <vt:lpstr>Grinchove Veselé Vianoce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Ďakujem za pozornosť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Grinchove Veselé Vianoce</dc:title>
  <dc:creator>martina</dc:creator>
  <cp:lastModifiedBy>ŽIAK</cp:lastModifiedBy>
  <cp:revision>29</cp:revision>
  <dcterms:created xsi:type="dcterms:W3CDTF">2018-12-12T18:24:14Z</dcterms:created>
  <dcterms:modified xsi:type="dcterms:W3CDTF">2018-12-13T09:13:48Z</dcterms:modified>
</cp:coreProperties>
</file>